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4"/>
    <p:sldMasterId id="214748370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Lexend Light"/>
      <p:regular r:id="rId30"/>
      <p:bold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Merriweather Light"/>
      <p:regular r:id="rId36"/>
      <p:bold r:id="rId37"/>
      <p:italic r:id="rId38"/>
      <p:boldItalic r:id="rId39"/>
    </p:embeddedFont>
    <p:embeddedFont>
      <p:font typeface="Lexend"/>
      <p:regular r:id="rId40"/>
      <p:bold r:id="rId41"/>
    </p:embeddedFont>
    <p:embeddedFont>
      <p:font typeface="Merriweather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exend-regular.fntdata"/><Relationship Id="rId20" Type="http://schemas.openxmlformats.org/officeDocument/2006/relationships/slide" Target="slides/slide14.xml"/><Relationship Id="rId42" Type="http://schemas.openxmlformats.org/officeDocument/2006/relationships/font" Target="fonts/Merriweather-regular.fntdata"/><Relationship Id="rId41" Type="http://schemas.openxmlformats.org/officeDocument/2006/relationships/font" Target="fonts/Lexend-bold.fntdata"/><Relationship Id="rId22" Type="http://schemas.openxmlformats.org/officeDocument/2006/relationships/slide" Target="slides/slide16.xml"/><Relationship Id="rId44" Type="http://schemas.openxmlformats.org/officeDocument/2006/relationships/font" Target="fonts/Merriweather-italic.fntdata"/><Relationship Id="rId21" Type="http://schemas.openxmlformats.org/officeDocument/2006/relationships/slide" Target="slides/slide15.xml"/><Relationship Id="rId43" Type="http://schemas.openxmlformats.org/officeDocument/2006/relationships/font" Target="fonts/Merriweather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Merriweather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exendLight-bold.fntdata"/><Relationship Id="rId30" Type="http://schemas.openxmlformats.org/officeDocument/2006/relationships/font" Target="fonts/LexendLight-regular.fntdata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37" Type="http://schemas.openxmlformats.org/officeDocument/2006/relationships/font" Target="fonts/MerriweatherLight-bold.fntdata"/><Relationship Id="rId14" Type="http://schemas.openxmlformats.org/officeDocument/2006/relationships/slide" Target="slides/slide8.xml"/><Relationship Id="rId36" Type="http://schemas.openxmlformats.org/officeDocument/2006/relationships/font" Target="fonts/MerriweatherLight-regular.fntdata"/><Relationship Id="rId17" Type="http://schemas.openxmlformats.org/officeDocument/2006/relationships/slide" Target="slides/slide11.xml"/><Relationship Id="rId39" Type="http://schemas.openxmlformats.org/officeDocument/2006/relationships/font" Target="fonts/MerriweatherLight-boldItalic.fntdata"/><Relationship Id="rId16" Type="http://schemas.openxmlformats.org/officeDocument/2006/relationships/slide" Target="slides/slide10.xml"/><Relationship Id="rId38" Type="http://schemas.openxmlformats.org/officeDocument/2006/relationships/font" Target="fonts/MerriweatherLight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303c224e57_0_5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303c224e57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3028c5cfb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3028c5cfb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329aa5bcf1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329aa5bcf1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3cbfecbb5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3cbfecbb5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3cbfecbb5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3cbfecbb5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3028c5cfb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3028c5cfb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329aa5bcf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329aa5bcf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32a2c9674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32a2c9674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32ce5b6d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32ce5b6d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3028c5cfb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3028c5cfb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33cbfecbb53_8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33cbfecbb53_8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329aa5bcf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329aa5bcf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3039c6b63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3039c6b63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3cbfecbb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3cbfecbb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32c267c0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32c267c0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3037e8765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3037e8765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329aa5bcf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329aa5bcf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329aa5bcf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329aa5bcf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329aa5bcf1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329aa5bcf1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*ariana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329aa5bcf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329aa5bcf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329aa5bcf1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329aa5bcf1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3028c5cfb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3028c5cfb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3cbfecbb53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3cbfecbb53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" name="Google Shape;99;p2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0" name="Google Shape;100;p2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" name="Google Shape;101;p2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2" name="Google Shape;102;p2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" name="Google Shape;103;p2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07" name="Google Shape;107;p2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5" name="Google Shape;115;p2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2" name="Google Shape;122;p28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3" name="Google Shape;123;p28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4" name="Google Shape;124;p28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" name="Google Shape;132;p2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" name="Google Shape;133;p2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" name="Google Shape;134;p2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" name="Google Shape;135;p2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3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3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3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3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3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4" name="Google Shape;154;p3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6" name="Google Shape;15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p3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3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3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3" name="Google Shape;173;p3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" type="title">
  <p:cSld name="TITLE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/>
          <p:nvPr>
            <p:ph idx="2" type="pic"/>
          </p:nvPr>
        </p:nvSpPr>
        <p:spPr>
          <a:xfrm>
            <a:off x="0" y="1693150"/>
            <a:ext cx="4494900" cy="275580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35"/>
          <p:cNvSpPr txBox="1"/>
          <p:nvPr/>
        </p:nvSpPr>
        <p:spPr>
          <a:xfrm>
            <a:off x="0" y="-125188"/>
            <a:ext cx="9144000" cy="15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8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179" name="Google Shape;179;p35"/>
          <p:cNvSpPr txBox="1"/>
          <p:nvPr>
            <p:ph idx="1" type="subTitle"/>
          </p:nvPr>
        </p:nvSpPr>
        <p:spPr>
          <a:xfrm>
            <a:off x="4658775" y="4015525"/>
            <a:ext cx="4256400" cy="89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5"/>
          <p:cNvSpPr txBox="1"/>
          <p:nvPr>
            <p:ph idx="3" type="body"/>
          </p:nvPr>
        </p:nvSpPr>
        <p:spPr>
          <a:xfrm>
            <a:off x="4658775" y="2585350"/>
            <a:ext cx="42786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1" name="Google Shape;181;p35"/>
          <p:cNvSpPr txBox="1"/>
          <p:nvPr>
            <p:ph type="title"/>
          </p:nvPr>
        </p:nvSpPr>
        <p:spPr>
          <a:xfrm>
            <a:off x="0" y="-204100"/>
            <a:ext cx="9144000" cy="16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1pPr>
            <a:lvl2pPr lvl="1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2pPr>
            <a:lvl3pPr lvl="2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3pPr>
            <a:lvl4pPr lvl="3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4pPr>
            <a:lvl5pPr lvl="4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5pPr>
            <a:lvl6pPr lvl="5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6pPr>
            <a:lvl7pPr lvl="6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7pPr>
            <a:lvl8pPr lvl="7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8pPr>
            <a:lvl9pPr lvl="8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9pPr>
          </a:lstStyle>
          <a:p/>
        </p:txBody>
      </p:sp>
      <p:sp>
        <p:nvSpPr>
          <p:cNvPr id="182" name="Google Shape;182;p35"/>
          <p:cNvSpPr txBox="1"/>
          <p:nvPr>
            <p:ph idx="4" type="body"/>
          </p:nvPr>
        </p:nvSpPr>
        <p:spPr>
          <a:xfrm>
            <a:off x="228600" y="4597400"/>
            <a:ext cx="3150000" cy="31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ivider" type="secHead">
  <p:cSld name="SECTION_HEAD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6"/>
          <p:cNvSpPr/>
          <p:nvPr>
            <p:ph idx="2" type="pic"/>
          </p:nvPr>
        </p:nvSpPr>
        <p:spPr>
          <a:xfrm>
            <a:off x="0" y="0"/>
            <a:ext cx="8583300" cy="39546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36"/>
          <p:cNvSpPr txBox="1"/>
          <p:nvPr>
            <p:ph type="title"/>
          </p:nvPr>
        </p:nvSpPr>
        <p:spPr>
          <a:xfrm>
            <a:off x="228600" y="4076300"/>
            <a:ext cx="8354700" cy="10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Font typeface="Merriweather Light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86" name="Google Shape;186;p36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36"/>
          <p:cNvSpPr txBox="1"/>
          <p:nvPr>
            <p:ph idx="3"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8" name="Google Shape;188;p36"/>
          <p:cNvSpPr txBox="1"/>
          <p:nvPr>
            <p:ph idx="4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89" name="Google Shape;189;p36"/>
          <p:cNvSpPr txBox="1"/>
          <p:nvPr>
            <p:ph idx="5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rvices / Clients" type="tx">
  <p:cSld name="TITLE_AND_BODY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1" name="Google Shape;191;p37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" name="Google Shape;192;p37"/>
          <p:cNvSpPr txBox="1"/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3" name="Google Shape;193;p37"/>
          <p:cNvSpPr txBox="1"/>
          <p:nvPr>
            <p:ph idx="2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4" name="Google Shape;194;p37"/>
          <p:cNvSpPr txBox="1"/>
          <p:nvPr>
            <p:ph idx="3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5" name="Google Shape;195;p37"/>
          <p:cNvSpPr txBox="1"/>
          <p:nvPr>
            <p:ph idx="4"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196" name="Google Shape;196;p37"/>
          <p:cNvSpPr txBox="1"/>
          <p:nvPr>
            <p:ph idx="5" type="title"/>
          </p:nvPr>
        </p:nvSpPr>
        <p:spPr>
          <a:xfrm>
            <a:off x="228600" y="516850"/>
            <a:ext cx="7619700" cy="5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97" name="Google Shape;197;p37"/>
          <p:cNvCxnSpPr/>
          <p:nvPr/>
        </p:nvCxnSpPr>
        <p:spPr>
          <a:xfrm>
            <a:off x="0" y="2212850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37"/>
          <p:cNvCxnSpPr/>
          <p:nvPr/>
        </p:nvCxnSpPr>
        <p:spPr>
          <a:xfrm>
            <a:off x="-125" y="4914900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" name="Google Shape;199;p37"/>
          <p:cNvSpPr txBox="1"/>
          <p:nvPr>
            <p:ph idx="1" type="subTitle"/>
          </p:nvPr>
        </p:nvSpPr>
        <p:spPr>
          <a:xfrm>
            <a:off x="228600" y="2353775"/>
            <a:ext cx="2203500" cy="2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37"/>
          <p:cNvSpPr txBox="1"/>
          <p:nvPr>
            <p:ph idx="6" type="subTitle"/>
          </p:nvPr>
        </p:nvSpPr>
        <p:spPr>
          <a:xfrm>
            <a:off x="3558200" y="2353775"/>
            <a:ext cx="2037900" cy="2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7"/>
          <p:cNvSpPr txBox="1"/>
          <p:nvPr>
            <p:ph idx="7" type="body"/>
          </p:nvPr>
        </p:nvSpPr>
        <p:spPr>
          <a:xfrm>
            <a:off x="229900" y="3034400"/>
            <a:ext cx="3148800" cy="17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02" name="Google Shape;202;p37"/>
          <p:cNvSpPr txBox="1"/>
          <p:nvPr>
            <p:ph idx="8" type="body"/>
          </p:nvPr>
        </p:nvSpPr>
        <p:spPr>
          <a:xfrm>
            <a:off x="3558200" y="3034400"/>
            <a:ext cx="3148800" cy="17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3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" name="Google Shape;204;p38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38"/>
          <p:cNvSpPr txBox="1"/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2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7" name="Google Shape;207;p38"/>
          <p:cNvSpPr txBox="1"/>
          <p:nvPr>
            <p:ph idx="3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slide" type="twoColTx">
  <p:cSld name="TITLE_AND_TWO_COLUMNS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/>
          <p:nvPr>
            <p:ph idx="2" type="pic"/>
          </p:nvPr>
        </p:nvSpPr>
        <p:spPr>
          <a:xfrm>
            <a:off x="3558200" y="213800"/>
            <a:ext cx="5025000" cy="23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39"/>
          <p:cNvSpPr/>
          <p:nvPr>
            <p:ph idx="3" type="pic"/>
          </p:nvPr>
        </p:nvSpPr>
        <p:spPr>
          <a:xfrm>
            <a:off x="3557075" y="2571750"/>
            <a:ext cx="5025000" cy="2343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11" name="Google Shape;211;p39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39"/>
          <p:cNvSpPr txBox="1"/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3" name="Google Shape;213;p39"/>
          <p:cNvSpPr txBox="1"/>
          <p:nvPr>
            <p:ph idx="4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4" name="Google Shape;214;p39"/>
          <p:cNvSpPr txBox="1"/>
          <p:nvPr>
            <p:ph idx="5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6"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216" name="Google Shape;216;p39"/>
          <p:cNvSpPr txBox="1"/>
          <p:nvPr>
            <p:ph idx="7" type="title"/>
          </p:nvPr>
        </p:nvSpPr>
        <p:spPr>
          <a:xfrm>
            <a:off x="231325" y="1403700"/>
            <a:ext cx="3147300" cy="11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7" name="Google Shape;217;p39"/>
          <p:cNvSpPr txBox="1"/>
          <p:nvPr>
            <p:ph idx="1" type="body"/>
          </p:nvPr>
        </p:nvSpPr>
        <p:spPr>
          <a:xfrm>
            <a:off x="229125" y="2572475"/>
            <a:ext cx="3149400" cy="17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s with captions" type="titleOnly">
  <p:cSld name="TITLE_ONL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/>
          <p:nvPr>
            <p:ph idx="2" type="pic"/>
          </p:nvPr>
        </p:nvSpPr>
        <p:spPr>
          <a:xfrm>
            <a:off x="233775" y="820275"/>
            <a:ext cx="2043000" cy="35070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40"/>
          <p:cNvSpPr/>
          <p:nvPr>
            <p:ph idx="3" type="pic"/>
          </p:nvPr>
        </p:nvSpPr>
        <p:spPr>
          <a:xfrm>
            <a:off x="2441450" y="1404850"/>
            <a:ext cx="3154200" cy="35070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40"/>
          <p:cNvSpPr/>
          <p:nvPr>
            <p:ph idx="4" type="pic"/>
          </p:nvPr>
        </p:nvSpPr>
        <p:spPr>
          <a:xfrm>
            <a:off x="5760650" y="818250"/>
            <a:ext cx="2052600" cy="36129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22" name="Google Shape;222;p40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40"/>
          <p:cNvSpPr txBox="1"/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4" name="Google Shape;224;p40"/>
          <p:cNvSpPr txBox="1"/>
          <p:nvPr>
            <p:ph idx="5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5" name="Google Shape;225;p40"/>
          <p:cNvSpPr txBox="1"/>
          <p:nvPr>
            <p:ph idx="6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6" name="Google Shape;226;p40"/>
          <p:cNvSpPr txBox="1"/>
          <p:nvPr>
            <p:ph idx="7"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227" name="Google Shape;227;p40"/>
          <p:cNvSpPr txBox="1"/>
          <p:nvPr>
            <p:ph idx="1" type="body"/>
          </p:nvPr>
        </p:nvSpPr>
        <p:spPr>
          <a:xfrm>
            <a:off x="2447900" y="818250"/>
            <a:ext cx="3147600" cy="5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28" name="Google Shape;228;p40"/>
          <p:cNvSpPr txBox="1"/>
          <p:nvPr>
            <p:ph idx="8" type="body"/>
          </p:nvPr>
        </p:nvSpPr>
        <p:spPr>
          <a:xfrm>
            <a:off x="228600" y="4329625"/>
            <a:ext cx="2052600" cy="58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29" name="Google Shape;229;p40"/>
          <p:cNvSpPr txBox="1"/>
          <p:nvPr>
            <p:ph idx="9" type="body"/>
          </p:nvPr>
        </p:nvSpPr>
        <p:spPr>
          <a:xfrm>
            <a:off x="5755900" y="4431150"/>
            <a:ext cx="2057700" cy="4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pertise / Skills">
  <p:cSld name="ONE_COLUMN_TEXT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"/>
          <p:cNvSpPr txBox="1"/>
          <p:nvPr>
            <p:ph type="title"/>
          </p:nvPr>
        </p:nvSpPr>
        <p:spPr>
          <a:xfrm>
            <a:off x="221950" y="804550"/>
            <a:ext cx="3156600" cy="32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32" name="Google Shape;232;p41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" name="Google Shape;233;p41"/>
          <p:cNvSpPr txBox="1"/>
          <p:nvPr>
            <p:ph idx="2"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34" name="Google Shape;234;p41"/>
          <p:cNvSpPr txBox="1"/>
          <p:nvPr>
            <p:ph idx="3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35" name="Google Shape;235;p41"/>
          <p:cNvSpPr txBox="1"/>
          <p:nvPr>
            <p:ph idx="4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36" name="Google Shape;236;p41"/>
          <p:cNvSpPr txBox="1"/>
          <p:nvPr>
            <p:ph idx="5"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237" name="Google Shape;237;p41"/>
          <p:cNvSpPr/>
          <p:nvPr>
            <p:ph idx="6" type="pic"/>
          </p:nvPr>
        </p:nvSpPr>
        <p:spPr>
          <a:xfrm>
            <a:off x="3556900" y="818400"/>
            <a:ext cx="2039100" cy="4098600"/>
          </a:xfrm>
          <a:prstGeom prst="rect">
            <a:avLst/>
          </a:prstGeom>
          <a:noFill/>
          <a:ln>
            <a:noFill/>
          </a:ln>
        </p:spPr>
      </p:sp>
      <p:sp>
        <p:nvSpPr>
          <p:cNvPr id="238" name="Google Shape;238;p41"/>
          <p:cNvSpPr/>
          <p:nvPr>
            <p:ph idx="7" type="pic"/>
          </p:nvPr>
        </p:nvSpPr>
        <p:spPr>
          <a:xfrm>
            <a:off x="5758550" y="818400"/>
            <a:ext cx="2052900" cy="4098600"/>
          </a:xfrm>
          <a:prstGeom prst="rect">
            <a:avLst/>
          </a:prstGeom>
          <a:noFill/>
          <a:ln>
            <a:noFill/>
          </a:ln>
        </p:spPr>
      </p:sp>
      <p:sp>
        <p:nvSpPr>
          <p:cNvPr id="239" name="Google Shape;239;p41"/>
          <p:cNvSpPr txBox="1"/>
          <p:nvPr>
            <p:ph idx="1" type="body"/>
          </p:nvPr>
        </p:nvSpPr>
        <p:spPr>
          <a:xfrm>
            <a:off x="228600" y="4179600"/>
            <a:ext cx="3150000" cy="7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0" name="Google Shape;240;p41"/>
          <p:cNvSpPr txBox="1"/>
          <p:nvPr>
            <p:ph idx="8" type="subTitle"/>
          </p:nvPr>
        </p:nvSpPr>
        <p:spPr>
          <a:xfrm>
            <a:off x="3556900" y="213800"/>
            <a:ext cx="2203500" cy="3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/>
        </p:txBody>
      </p:sp>
      <p:sp>
        <p:nvSpPr>
          <p:cNvPr id="241" name="Google Shape;241;p41"/>
          <p:cNvSpPr txBox="1"/>
          <p:nvPr>
            <p:ph idx="9" type="subTitle"/>
          </p:nvPr>
        </p:nvSpPr>
        <p:spPr>
          <a:xfrm>
            <a:off x="5766050" y="213800"/>
            <a:ext cx="2037900" cy="3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page">
  <p:cSld name="MAIN_POIN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/>
          <p:nvPr>
            <p:ph type="title"/>
          </p:nvPr>
        </p:nvSpPr>
        <p:spPr>
          <a:xfrm>
            <a:off x="228600" y="219850"/>
            <a:ext cx="77400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9pPr>
          </a:lstStyle>
          <a:p/>
        </p:txBody>
      </p:sp>
      <p:sp>
        <p:nvSpPr>
          <p:cNvPr id="244" name="Google Shape;244;p42"/>
          <p:cNvSpPr txBox="1"/>
          <p:nvPr>
            <p:ph idx="2" type="title"/>
          </p:nvPr>
        </p:nvSpPr>
        <p:spPr>
          <a:xfrm>
            <a:off x="228600" y="1984250"/>
            <a:ext cx="4265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45" name="Google Shape;245;p42"/>
          <p:cNvSpPr txBox="1"/>
          <p:nvPr>
            <p:ph idx="3" type="title"/>
          </p:nvPr>
        </p:nvSpPr>
        <p:spPr>
          <a:xfrm>
            <a:off x="4658875" y="4316425"/>
            <a:ext cx="42564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9pPr>
          </a:lstStyle>
          <a:p/>
        </p:txBody>
      </p:sp>
      <p:sp>
        <p:nvSpPr>
          <p:cNvPr id="246" name="Google Shape;246;p42"/>
          <p:cNvSpPr txBox="1"/>
          <p:nvPr>
            <p:ph idx="1" type="body"/>
          </p:nvPr>
        </p:nvSpPr>
        <p:spPr>
          <a:xfrm>
            <a:off x="228600" y="4179600"/>
            <a:ext cx="3150000" cy="7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7" name="Google Shape;247;p42"/>
          <p:cNvSpPr txBox="1"/>
          <p:nvPr>
            <p:ph idx="4" type="body"/>
          </p:nvPr>
        </p:nvSpPr>
        <p:spPr>
          <a:xfrm>
            <a:off x="4658875" y="1984250"/>
            <a:ext cx="4265700" cy="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wards">
  <p:cSld name="SECTION_TITLE_AND_DESCRIPTION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43"/>
          <p:cNvCxnSpPr/>
          <p:nvPr/>
        </p:nvCxnSpPr>
        <p:spPr>
          <a:xfrm>
            <a:off x="-125" y="2270875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43"/>
          <p:cNvCxnSpPr/>
          <p:nvPr/>
        </p:nvCxnSpPr>
        <p:spPr>
          <a:xfrm>
            <a:off x="-125" y="3149550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43"/>
          <p:cNvCxnSpPr/>
          <p:nvPr/>
        </p:nvCxnSpPr>
        <p:spPr>
          <a:xfrm>
            <a:off x="-125" y="4030900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43"/>
          <p:cNvCxnSpPr/>
          <p:nvPr/>
        </p:nvCxnSpPr>
        <p:spPr>
          <a:xfrm>
            <a:off x="-125" y="4914900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43"/>
          <p:cNvSpPr txBox="1"/>
          <p:nvPr>
            <p:ph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54" name="Google Shape;254;p43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43"/>
          <p:cNvSpPr txBox="1"/>
          <p:nvPr>
            <p:ph idx="2"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6" name="Google Shape;256;p43"/>
          <p:cNvSpPr txBox="1"/>
          <p:nvPr>
            <p:ph idx="3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idx="4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8" name="Google Shape;258;p43"/>
          <p:cNvSpPr txBox="1"/>
          <p:nvPr>
            <p:ph idx="5" type="title"/>
          </p:nvPr>
        </p:nvSpPr>
        <p:spPr>
          <a:xfrm>
            <a:off x="1325925" y="1403700"/>
            <a:ext cx="42702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59" name="Google Shape;259;p43"/>
          <p:cNvSpPr txBox="1"/>
          <p:nvPr>
            <p:ph idx="6" type="title"/>
          </p:nvPr>
        </p:nvSpPr>
        <p:spPr>
          <a:xfrm>
            <a:off x="1325875" y="2273525"/>
            <a:ext cx="42702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60" name="Google Shape;260;p43"/>
          <p:cNvSpPr txBox="1"/>
          <p:nvPr>
            <p:ph idx="7" type="title"/>
          </p:nvPr>
        </p:nvSpPr>
        <p:spPr>
          <a:xfrm>
            <a:off x="1325875" y="3152225"/>
            <a:ext cx="42702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61" name="Google Shape;261;p43"/>
          <p:cNvSpPr txBox="1"/>
          <p:nvPr>
            <p:ph idx="8" type="title"/>
          </p:nvPr>
        </p:nvSpPr>
        <p:spPr>
          <a:xfrm>
            <a:off x="1325875" y="4036300"/>
            <a:ext cx="42768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62" name="Google Shape;262;p43"/>
          <p:cNvSpPr txBox="1"/>
          <p:nvPr>
            <p:ph idx="1" type="subTitle"/>
          </p:nvPr>
        </p:nvSpPr>
        <p:spPr>
          <a:xfrm>
            <a:off x="228600" y="1403700"/>
            <a:ext cx="9372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63" name="Google Shape;263;p43"/>
          <p:cNvSpPr txBox="1"/>
          <p:nvPr>
            <p:ph idx="9" type="subTitle"/>
          </p:nvPr>
        </p:nvSpPr>
        <p:spPr>
          <a:xfrm>
            <a:off x="228600" y="2273525"/>
            <a:ext cx="9372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64" name="Google Shape;264;p43"/>
          <p:cNvSpPr txBox="1"/>
          <p:nvPr>
            <p:ph idx="13" type="subTitle"/>
          </p:nvPr>
        </p:nvSpPr>
        <p:spPr>
          <a:xfrm>
            <a:off x="231150" y="3152225"/>
            <a:ext cx="9348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65" name="Google Shape;265;p43"/>
          <p:cNvSpPr txBox="1"/>
          <p:nvPr>
            <p:ph idx="14" type="subTitle"/>
          </p:nvPr>
        </p:nvSpPr>
        <p:spPr>
          <a:xfrm>
            <a:off x="228600" y="4028225"/>
            <a:ext cx="9372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66" name="Google Shape;266;p43"/>
          <p:cNvSpPr txBox="1"/>
          <p:nvPr>
            <p:ph idx="15" type="body"/>
          </p:nvPr>
        </p:nvSpPr>
        <p:spPr>
          <a:xfrm>
            <a:off x="5760650" y="1403700"/>
            <a:ext cx="2829600" cy="86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7" name="Google Shape;267;p43"/>
          <p:cNvSpPr txBox="1"/>
          <p:nvPr>
            <p:ph idx="16" type="body"/>
          </p:nvPr>
        </p:nvSpPr>
        <p:spPr>
          <a:xfrm>
            <a:off x="5760650" y="2268150"/>
            <a:ext cx="28296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8" name="Google Shape;268;p43"/>
          <p:cNvSpPr txBox="1"/>
          <p:nvPr>
            <p:ph idx="17" type="body"/>
          </p:nvPr>
        </p:nvSpPr>
        <p:spPr>
          <a:xfrm>
            <a:off x="5760500" y="3152200"/>
            <a:ext cx="28296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9" name="Google Shape;269;p43"/>
          <p:cNvSpPr txBox="1"/>
          <p:nvPr>
            <p:ph idx="18" type="body"/>
          </p:nvPr>
        </p:nvSpPr>
        <p:spPr>
          <a:xfrm>
            <a:off x="5762750" y="4036238"/>
            <a:ext cx="28341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APTION_ONLY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4"/>
          <p:cNvSpPr txBox="1"/>
          <p:nvPr>
            <p:ph type="title"/>
          </p:nvPr>
        </p:nvSpPr>
        <p:spPr>
          <a:xfrm>
            <a:off x="-21000" y="-125200"/>
            <a:ext cx="9186000" cy="15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800"/>
              <a:buFont typeface="Merriweather Light"/>
              <a:buNone/>
              <a:defRPr sz="1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272" name="Google Shape;272;p44"/>
          <p:cNvSpPr txBox="1"/>
          <p:nvPr>
            <p:ph idx="2" type="title"/>
          </p:nvPr>
        </p:nvSpPr>
        <p:spPr>
          <a:xfrm>
            <a:off x="4658875" y="4316425"/>
            <a:ext cx="42564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9pPr>
          </a:lstStyle>
          <a:p/>
        </p:txBody>
      </p:sp>
      <p:sp>
        <p:nvSpPr>
          <p:cNvPr id="273" name="Google Shape;273;p44"/>
          <p:cNvSpPr txBox="1"/>
          <p:nvPr>
            <p:ph idx="1" type="body"/>
          </p:nvPr>
        </p:nvSpPr>
        <p:spPr>
          <a:xfrm>
            <a:off x="228600" y="4179600"/>
            <a:ext cx="3150000" cy="7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">
  <p:cSld name="BIG_NUMBER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5" name="Google Shape;275;p45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" name="Google Shape;276;p45"/>
          <p:cNvSpPr txBox="1"/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77" name="Google Shape;277;p45"/>
          <p:cNvSpPr txBox="1"/>
          <p:nvPr>
            <p:ph idx="2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78" name="Google Shape;278;p45"/>
          <p:cNvSpPr txBox="1"/>
          <p:nvPr>
            <p:ph idx="3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79" name="Google Shape;279;p45"/>
          <p:cNvSpPr/>
          <p:nvPr>
            <p:ph idx="4" type="pic"/>
          </p:nvPr>
        </p:nvSpPr>
        <p:spPr>
          <a:xfrm>
            <a:off x="0" y="0"/>
            <a:ext cx="8582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8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46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46"/>
          <p:cNvSpPr txBox="1"/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3" name="Google Shape;283;p46"/>
          <p:cNvSpPr txBox="1"/>
          <p:nvPr>
            <p:ph idx="2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4" name="Google Shape;284;p46"/>
          <p:cNvSpPr txBox="1"/>
          <p:nvPr>
            <p:ph idx="3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5" name="Google Shape;285;p46"/>
          <p:cNvSpPr/>
          <p:nvPr>
            <p:ph idx="4" type="pic"/>
          </p:nvPr>
        </p:nvSpPr>
        <p:spPr>
          <a:xfrm>
            <a:off x="0" y="0"/>
            <a:ext cx="8582100" cy="402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46"/>
          <p:cNvSpPr txBox="1"/>
          <p:nvPr>
            <p:ph idx="5" type="title"/>
          </p:nvPr>
        </p:nvSpPr>
        <p:spPr>
          <a:xfrm>
            <a:off x="228600" y="4025100"/>
            <a:ext cx="4265700" cy="11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287" name="Google Shape;287;p46"/>
          <p:cNvSpPr txBox="1"/>
          <p:nvPr>
            <p:ph idx="1" type="body"/>
          </p:nvPr>
        </p:nvSpPr>
        <p:spPr>
          <a:xfrm>
            <a:off x="4658875" y="4025100"/>
            <a:ext cx="3319200" cy="11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">
  <p:cSld name="CUSTOM_2"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7"/>
          <p:cNvSpPr/>
          <p:nvPr>
            <p:ph idx="2" type="pic"/>
          </p:nvPr>
        </p:nvSpPr>
        <p:spPr>
          <a:xfrm>
            <a:off x="228600" y="1984250"/>
            <a:ext cx="4263900" cy="2546400"/>
          </a:xfrm>
          <a:prstGeom prst="rect">
            <a:avLst/>
          </a:prstGeom>
          <a:noFill/>
          <a:ln>
            <a:noFill/>
          </a:ln>
        </p:spPr>
      </p:sp>
      <p:sp>
        <p:nvSpPr>
          <p:cNvPr id="290" name="Google Shape;290;p47"/>
          <p:cNvSpPr txBox="1"/>
          <p:nvPr>
            <p:ph type="title"/>
          </p:nvPr>
        </p:nvSpPr>
        <p:spPr>
          <a:xfrm>
            <a:off x="228600" y="219850"/>
            <a:ext cx="77400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9pPr>
          </a:lstStyle>
          <a:p/>
        </p:txBody>
      </p:sp>
      <p:sp>
        <p:nvSpPr>
          <p:cNvPr id="291" name="Google Shape;291;p47"/>
          <p:cNvSpPr txBox="1"/>
          <p:nvPr>
            <p:ph idx="1" type="body"/>
          </p:nvPr>
        </p:nvSpPr>
        <p:spPr>
          <a:xfrm>
            <a:off x="4658875" y="1984250"/>
            <a:ext cx="3319200" cy="21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3" type="body"/>
          </p:nvPr>
        </p:nvSpPr>
        <p:spPr>
          <a:xfrm>
            <a:off x="228600" y="4179600"/>
            <a:ext cx="3150000" cy="7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293" name="Google Shape;293;p47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4" name="Google Shape;294;p47"/>
          <p:cNvSpPr txBox="1"/>
          <p:nvPr>
            <p:ph idx="4"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5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96" name="Google Shape;296;p47"/>
          <p:cNvSpPr txBox="1"/>
          <p:nvPr>
            <p:ph idx="6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 ">
  <p:cSld name="CUSTOM_2_1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8"/>
          <p:cNvSpPr txBox="1"/>
          <p:nvPr>
            <p:ph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cxnSp>
        <p:nvCxnSpPr>
          <p:cNvPr id="299" name="Google Shape;299;p48"/>
          <p:cNvCxnSpPr/>
          <p:nvPr/>
        </p:nvCxnSpPr>
        <p:spPr>
          <a:xfrm>
            <a:off x="-125" y="2270875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48"/>
          <p:cNvCxnSpPr/>
          <p:nvPr/>
        </p:nvCxnSpPr>
        <p:spPr>
          <a:xfrm>
            <a:off x="-125" y="3149550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48"/>
          <p:cNvCxnSpPr/>
          <p:nvPr/>
        </p:nvCxnSpPr>
        <p:spPr>
          <a:xfrm>
            <a:off x="-125" y="4030900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48"/>
          <p:cNvCxnSpPr/>
          <p:nvPr/>
        </p:nvCxnSpPr>
        <p:spPr>
          <a:xfrm>
            <a:off x="-125" y="4914900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3" name="Google Shape;303;p48"/>
          <p:cNvSpPr txBox="1"/>
          <p:nvPr>
            <p:ph idx="2" type="title"/>
          </p:nvPr>
        </p:nvSpPr>
        <p:spPr>
          <a:xfrm>
            <a:off x="3535725" y="1403700"/>
            <a:ext cx="42702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04" name="Google Shape;304;p48"/>
          <p:cNvSpPr txBox="1"/>
          <p:nvPr>
            <p:ph idx="3" type="title"/>
          </p:nvPr>
        </p:nvSpPr>
        <p:spPr>
          <a:xfrm>
            <a:off x="3535675" y="2273525"/>
            <a:ext cx="42702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05" name="Google Shape;305;p48"/>
          <p:cNvSpPr txBox="1"/>
          <p:nvPr>
            <p:ph idx="4" type="title"/>
          </p:nvPr>
        </p:nvSpPr>
        <p:spPr>
          <a:xfrm>
            <a:off x="3535675" y="3152225"/>
            <a:ext cx="42702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06" name="Google Shape;306;p48"/>
          <p:cNvSpPr txBox="1"/>
          <p:nvPr>
            <p:ph idx="5" type="title"/>
          </p:nvPr>
        </p:nvSpPr>
        <p:spPr>
          <a:xfrm>
            <a:off x="3535675" y="4036300"/>
            <a:ext cx="42768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07" name="Google Shape;307;p48"/>
          <p:cNvSpPr txBox="1"/>
          <p:nvPr>
            <p:ph idx="1" type="subTitle"/>
          </p:nvPr>
        </p:nvSpPr>
        <p:spPr>
          <a:xfrm>
            <a:off x="2438400" y="1403700"/>
            <a:ext cx="9372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08" name="Google Shape;308;p48"/>
          <p:cNvSpPr txBox="1"/>
          <p:nvPr>
            <p:ph idx="6" type="subTitle"/>
          </p:nvPr>
        </p:nvSpPr>
        <p:spPr>
          <a:xfrm>
            <a:off x="2438400" y="2273525"/>
            <a:ext cx="9372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09" name="Google Shape;309;p48"/>
          <p:cNvSpPr txBox="1"/>
          <p:nvPr>
            <p:ph idx="7" type="subTitle"/>
          </p:nvPr>
        </p:nvSpPr>
        <p:spPr>
          <a:xfrm>
            <a:off x="2440950" y="3152225"/>
            <a:ext cx="9348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10" name="Google Shape;310;p48"/>
          <p:cNvSpPr txBox="1"/>
          <p:nvPr>
            <p:ph idx="8" type="subTitle"/>
          </p:nvPr>
        </p:nvSpPr>
        <p:spPr>
          <a:xfrm>
            <a:off x="2438400" y="4028225"/>
            <a:ext cx="9372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cxnSp>
        <p:nvCxnSpPr>
          <p:cNvPr id="311" name="Google Shape;311;p48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" name="Google Shape;312;p48"/>
          <p:cNvSpPr txBox="1"/>
          <p:nvPr>
            <p:ph idx="9"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3" name="Google Shape;313;p48"/>
          <p:cNvSpPr txBox="1"/>
          <p:nvPr>
            <p:ph idx="13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4" name="Google Shape;314;p48"/>
          <p:cNvSpPr txBox="1"/>
          <p:nvPr>
            <p:ph idx="14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TITLE_3">
    <p:bg>
      <p:bgPr>
        <a:solidFill>
          <a:schemeClr val="lt1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9"/>
          <p:cNvSpPr/>
          <p:nvPr>
            <p:ph idx="2" type="pic"/>
          </p:nvPr>
        </p:nvSpPr>
        <p:spPr>
          <a:xfrm>
            <a:off x="6876275" y="1984258"/>
            <a:ext cx="1707000" cy="23454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49"/>
          <p:cNvSpPr txBox="1"/>
          <p:nvPr>
            <p:ph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318" name="Google Shape;318;p49"/>
          <p:cNvSpPr txBox="1"/>
          <p:nvPr>
            <p:ph idx="3" type="title"/>
          </p:nvPr>
        </p:nvSpPr>
        <p:spPr>
          <a:xfrm>
            <a:off x="228600" y="516850"/>
            <a:ext cx="7619700" cy="5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cxnSp>
        <p:nvCxnSpPr>
          <p:cNvPr id="319" name="Google Shape;319;p49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0" name="Google Shape;320;p49"/>
          <p:cNvSpPr txBox="1"/>
          <p:nvPr>
            <p:ph idx="4"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21" name="Google Shape;321;p49"/>
          <p:cNvSpPr txBox="1"/>
          <p:nvPr>
            <p:ph idx="5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22" name="Google Shape;322;p49"/>
          <p:cNvSpPr txBox="1"/>
          <p:nvPr>
            <p:ph idx="6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23" name="Google Shape;323;p49"/>
          <p:cNvSpPr/>
          <p:nvPr>
            <p:ph idx="7" type="pic"/>
          </p:nvPr>
        </p:nvSpPr>
        <p:spPr>
          <a:xfrm>
            <a:off x="228500" y="1984331"/>
            <a:ext cx="2048100" cy="233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49"/>
          <p:cNvSpPr/>
          <p:nvPr>
            <p:ph idx="8" type="pic"/>
          </p:nvPr>
        </p:nvSpPr>
        <p:spPr>
          <a:xfrm>
            <a:off x="2441450" y="1984331"/>
            <a:ext cx="2052900" cy="233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49"/>
          <p:cNvSpPr/>
          <p:nvPr>
            <p:ph idx="9" type="pic"/>
          </p:nvPr>
        </p:nvSpPr>
        <p:spPr>
          <a:xfrm>
            <a:off x="4658875" y="1984075"/>
            <a:ext cx="2039100" cy="23454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9"/>
          <p:cNvSpPr txBox="1"/>
          <p:nvPr>
            <p:ph idx="1" type="subTitle"/>
          </p:nvPr>
        </p:nvSpPr>
        <p:spPr>
          <a:xfrm>
            <a:off x="228600" y="4569975"/>
            <a:ext cx="2048100" cy="33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"/>
              <a:buNone/>
              <a:defRPr sz="9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27" name="Google Shape;327;p49"/>
          <p:cNvSpPr txBox="1"/>
          <p:nvPr>
            <p:ph idx="13" type="subTitle"/>
          </p:nvPr>
        </p:nvSpPr>
        <p:spPr>
          <a:xfrm>
            <a:off x="2434475" y="4569975"/>
            <a:ext cx="2048100" cy="33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"/>
              <a:buNone/>
              <a:defRPr sz="9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28" name="Google Shape;328;p49"/>
          <p:cNvSpPr txBox="1"/>
          <p:nvPr>
            <p:ph idx="14" type="subTitle"/>
          </p:nvPr>
        </p:nvSpPr>
        <p:spPr>
          <a:xfrm>
            <a:off x="4658875" y="4569975"/>
            <a:ext cx="2048100" cy="33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"/>
              <a:buNone/>
              <a:defRPr sz="9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29" name="Google Shape;329;p49"/>
          <p:cNvSpPr txBox="1"/>
          <p:nvPr>
            <p:ph idx="15" type="subTitle"/>
          </p:nvPr>
        </p:nvSpPr>
        <p:spPr>
          <a:xfrm>
            <a:off x="6864750" y="4569975"/>
            <a:ext cx="1725600" cy="33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"/>
              <a:buNone/>
              <a:defRPr sz="9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30" name="Google Shape;330;p49"/>
          <p:cNvSpPr txBox="1"/>
          <p:nvPr>
            <p:ph idx="16" type="subTitle"/>
          </p:nvPr>
        </p:nvSpPr>
        <p:spPr>
          <a:xfrm>
            <a:off x="224125" y="4317425"/>
            <a:ext cx="2048100" cy="3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/>
        </p:txBody>
      </p:sp>
      <p:sp>
        <p:nvSpPr>
          <p:cNvPr id="331" name="Google Shape;331;p49"/>
          <p:cNvSpPr txBox="1"/>
          <p:nvPr>
            <p:ph idx="17" type="subTitle"/>
          </p:nvPr>
        </p:nvSpPr>
        <p:spPr>
          <a:xfrm>
            <a:off x="2441475" y="4317425"/>
            <a:ext cx="2052900" cy="3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/>
        </p:txBody>
      </p:sp>
      <p:sp>
        <p:nvSpPr>
          <p:cNvPr id="332" name="Google Shape;332;p49"/>
          <p:cNvSpPr txBox="1"/>
          <p:nvPr>
            <p:ph idx="18" type="subTitle"/>
          </p:nvPr>
        </p:nvSpPr>
        <p:spPr>
          <a:xfrm>
            <a:off x="4653113" y="4317425"/>
            <a:ext cx="2052900" cy="3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/>
        </p:txBody>
      </p:sp>
      <p:sp>
        <p:nvSpPr>
          <p:cNvPr id="333" name="Google Shape;333;p49"/>
          <p:cNvSpPr txBox="1"/>
          <p:nvPr>
            <p:ph idx="19" type="subTitle"/>
          </p:nvPr>
        </p:nvSpPr>
        <p:spPr>
          <a:xfrm>
            <a:off x="6876275" y="4329650"/>
            <a:ext cx="1707000" cy="3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siness Data">
  <p:cSld name="CUSTOM_4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5" name="Google Shape;335;p50"/>
          <p:cNvCxnSpPr/>
          <p:nvPr/>
        </p:nvCxnSpPr>
        <p:spPr>
          <a:xfrm>
            <a:off x="-125" y="1984025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50"/>
          <p:cNvCxnSpPr/>
          <p:nvPr/>
        </p:nvCxnSpPr>
        <p:spPr>
          <a:xfrm>
            <a:off x="-125" y="2960983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50"/>
          <p:cNvCxnSpPr/>
          <p:nvPr/>
        </p:nvCxnSpPr>
        <p:spPr>
          <a:xfrm>
            <a:off x="-125" y="3937942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50"/>
          <p:cNvCxnSpPr/>
          <p:nvPr/>
        </p:nvCxnSpPr>
        <p:spPr>
          <a:xfrm>
            <a:off x="-125" y="4914900"/>
            <a:ext cx="8586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50"/>
          <p:cNvSpPr txBox="1"/>
          <p:nvPr>
            <p:ph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cxnSp>
        <p:nvCxnSpPr>
          <p:cNvPr id="340" name="Google Shape;340;p50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1" name="Google Shape;341;p50"/>
          <p:cNvSpPr txBox="1"/>
          <p:nvPr>
            <p:ph idx="2"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42" name="Google Shape;342;p50"/>
          <p:cNvSpPr txBox="1"/>
          <p:nvPr>
            <p:ph idx="3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43" name="Google Shape;343;p50"/>
          <p:cNvSpPr txBox="1"/>
          <p:nvPr>
            <p:ph idx="4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44" name="Google Shape;344;p50"/>
          <p:cNvSpPr txBox="1"/>
          <p:nvPr>
            <p:ph idx="5" type="title"/>
          </p:nvPr>
        </p:nvSpPr>
        <p:spPr>
          <a:xfrm>
            <a:off x="2276875" y="1018150"/>
            <a:ext cx="4233600" cy="97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45" name="Google Shape;345;p50"/>
          <p:cNvSpPr txBox="1"/>
          <p:nvPr>
            <p:ph idx="6" type="title"/>
          </p:nvPr>
        </p:nvSpPr>
        <p:spPr>
          <a:xfrm>
            <a:off x="2276875" y="2961000"/>
            <a:ext cx="4233600" cy="97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46" name="Google Shape;346;p50"/>
          <p:cNvSpPr txBox="1"/>
          <p:nvPr>
            <p:ph idx="7" type="title"/>
          </p:nvPr>
        </p:nvSpPr>
        <p:spPr>
          <a:xfrm>
            <a:off x="2283475" y="3943850"/>
            <a:ext cx="4233600" cy="97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47" name="Google Shape;347;p50"/>
          <p:cNvSpPr txBox="1"/>
          <p:nvPr>
            <p:ph idx="8" type="title"/>
          </p:nvPr>
        </p:nvSpPr>
        <p:spPr>
          <a:xfrm>
            <a:off x="2276875" y="1984025"/>
            <a:ext cx="4233600" cy="97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48" name="Google Shape;348;p50"/>
          <p:cNvSpPr txBox="1"/>
          <p:nvPr>
            <p:ph idx="9" type="title"/>
          </p:nvPr>
        </p:nvSpPr>
        <p:spPr>
          <a:xfrm>
            <a:off x="228600" y="1007225"/>
            <a:ext cx="2048100" cy="97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49" name="Google Shape;349;p50"/>
          <p:cNvSpPr txBox="1"/>
          <p:nvPr>
            <p:ph idx="13" type="title"/>
          </p:nvPr>
        </p:nvSpPr>
        <p:spPr>
          <a:xfrm>
            <a:off x="228600" y="1984025"/>
            <a:ext cx="2048100" cy="97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50" name="Google Shape;350;p50"/>
          <p:cNvSpPr txBox="1"/>
          <p:nvPr>
            <p:ph idx="14" type="title"/>
          </p:nvPr>
        </p:nvSpPr>
        <p:spPr>
          <a:xfrm>
            <a:off x="228600" y="2966525"/>
            <a:ext cx="2048100" cy="97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351" name="Google Shape;351;p50"/>
          <p:cNvSpPr txBox="1"/>
          <p:nvPr>
            <p:ph idx="15" type="title"/>
          </p:nvPr>
        </p:nvSpPr>
        <p:spPr>
          <a:xfrm>
            <a:off x="228600" y="3938100"/>
            <a:ext cx="2048100" cy="97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llery 2">
  <p:cSld name="CUSTOM_5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1"/>
          <p:cNvSpPr/>
          <p:nvPr>
            <p:ph idx="2" type="pic"/>
          </p:nvPr>
        </p:nvSpPr>
        <p:spPr>
          <a:xfrm>
            <a:off x="6875200" y="2571758"/>
            <a:ext cx="1707000" cy="23454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51"/>
          <p:cNvSpPr/>
          <p:nvPr>
            <p:ph idx="3" type="pic"/>
          </p:nvPr>
        </p:nvSpPr>
        <p:spPr>
          <a:xfrm>
            <a:off x="4486003" y="818401"/>
            <a:ext cx="4096200" cy="158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55" name="Google Shape;355;p51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p51"/>
          <p:cNvSpPr txBox="1"/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57" name="Google Shape;357;p51"/>
          <p:cNvSpPr txBox="1"/>
          <p:nvPr>
            <p:ph idx="4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58" name="Google Shape;358;p51"/>
          <p:cNvSpPr txBox="1"/>
          <p:nvPr>
            <p:ph idx="5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59" name="Google Shape;359;p51"/>
          <p:cNvSpPr/>
          <p:nvPr>
            <p:ph idx="6" type="pic"/>
          </p:nvPr>
        </p:nvSpPr>
        <p:spPr>
          <a:xfrm>
            <a:off x="228500" y="818404"/>
            <a:ext cx="2048100" cy="158850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Google Shape;360;p51"/>
          <p:cNvSpPr/>
          <p:nvPr>
            <p:ph idx="7" type="pic"/>
          </p:nvPr>
        </p:nvSpPr>
        <p:spPr>
          <a:xfrm>
            <a:off x="233000" y="2571750"/>
            <a:ext cx="2039100" cy="23454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51"/>
          <p:cNvSpPr txBox="1"/>
          <p:nvPr>
            <p:ph idx="8"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362" name="Google Shape;362;p51"/>
          <p:cNvSpPr/>
          <p:nvPr>
            <p:ph idx="9" type="pic"/>
          </p:nvPr>
        </p:nvSpPr>
        <p:spPr>
          <a:xfrm>
            <a:off x="2441450" y="2571750"/>
            <a:ext cx="2052900" cy="2345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blem / Solution">
  <p:cSld name="CUSTOM_6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2"/>
          <p:cNvSpPr/>
          <p:nvPr>
            <p:ph idx="2" type="pic"/>
          </p:nvPr>
        </p:nvSpPr>
        <p:spPr>
          <a:xfrm>
            <a:off x="228600" y="2559650"/>
            <a:ext cx="3914100" cy="2352000"/>
          </a:xfrm>
          <a:prstGeom prst="rect">
            <a:avLst/>
          </a:prstGeom>
          <a:noFill/>
          <a:ln>
            <a:noFill/>
          </a:ln>
        </p:spPr>
      </p:sp>
      <p:sp>
        <p:nvSpPr>
          <p:cNvPr id="365" name="Google Shape;365;p52"/>
          <p:cNvSpPr/>
          <p:nvPr>
            <p:ph idx="3" type="pic"/>
          </p:nvPr>
        </p:nvSpPr>
        <p:spPr>
          <a:xfrm>
            <a:off x="4658875" y="219850"/>
            <a:ext cx="3319200" cy="2352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66" name="Google Shape;366;p52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52"/>
          <p:cNvSpPr txBox="1"/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68" name="Google Shape;368;p52"/>
          <p:cNvSpPr txBox="1"/>
          <p:nvPr>
            <p:ph idx="4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69" name="Google Shape;369;p52"/>
          <p:cNvSpPr txBox="1"/>
          <p:nvPr>
            <p:ph idx="5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70" name="Google Shape;370;p52"/>
          <p:cNvSpPr txBox="1"/>
          <p:nvPr>
            <p:ph idx="6"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371" name="Google Shape;371;p52"/>
          <p:cNvSpPr txBox="1"/>
          <p:nvPr>
            <p:ph idx="7" type="title"/>
          </p:nvPr>
        </p:nvSpPr>
        <p:spPr>
          <a:xfrm>
            <a:off x="4669800" y="2656800"/>
            <a:ext cx="2036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372" name="Google Shape;372;p52"/>
          <p:cNvSpPr txBox="1"/>
          <p:nvPr>
            <p:ph idx="1" type="body"/>
          </p:nvPr>
        </p:nvSpPr>
        <p:spPr>
          <a:xfrm>
            <a:off x="4658875" y="3030300"/>
            <a:ext cx="3148800" cy="18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3" name="Google Shape;373;p52"/>
          <p:cNvSpPr txBox="1"/>
          <p:nvPr>
            <p:ph idx="8" type="title"/>
          </p:nvPr>
        </p:nvSpPr>
        <p:spPr>
          <a:xfrm>
            <a:off x="234600" y="818400"/>
            <a:ext cx="22068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374" name="Google Shape;374;p52"/>
          <p:cNvSpPr txBox="1"/>
          <p:nvPr>
            <p:ph idx="9" type="body"/>
          </p:nvPr>
        </p:nvSpPr>
        <p:spPr>
          <a:xfrm>
            <a:off x="229850" y="1328800"/>
            <a:ext cx="3148800" cy="10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earch / Finding">
  <p:cSld name="CUSTOM_7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3"/>
          <p:cNvSpPr/>
          <p:nvPr>
            <p:ph idx="2" type="pic"/>
          </p:nvPr>
        </p:nvSpPr>
        <p:spPr>
          <a:xfrm>
            <a:off x="228600" y="1984250"/>
            <a:ext cx="2517600" cy="292740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53"/>
          <p:cNvSpPr/>
          <p:nvPr>
            <p:ph idx="3" type="pic"/>
          </p:nvPr>
        </p:nvSpPr>
        <p:spPr>
          <a:xfrm>
            <a:off x="2972440" y="1984250"/>
            <a:ext cx="2623500" cy="2927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78" name="Google Shape;378;p53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9" name="Google Shape;379;p53"/>
          <p:cNvSpPr txBox="1"/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80" name="Google Shape;380;p53"/>
          <p:cNvSpPr txBox="1"/>
          <p:nvPr>
            <p:ph idx="4" type="title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81" name="Google Shape;381;p53"/>
          <p:cNvSpPr txBox="1"/>
          <p:nvPr>
            <p:ph idx="5" type="title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82" name="Google Shape;382;p53"/>
          <p:cNvSpPr txBox="1"/>
          <p:nvPr>
            <p:ph idx="6" type="title"/>
          </p:nvPr>
        </p:nvSpPr>
        <p:spPr>
          <a:xfrm>
            <a:off x="239525" y="818400"/>
            <a:ext cx="3139200" cy="10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383" name="Google Shape;383;p53"/>
          <p:cNvSpPr txBox="1"/>
          <p:nvPr>
            <p:ph idx="7"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4" name="Google Shape;384;p53"/>
          <p:cNvSpPr/>
          <p:nvPr>
            <p:ph idx="8" type="pic"/>
          </p:nvPr>
        </p:nvSpPr>
        <p:spPr>
          <a:xfrm>
            <a:off x="5760651" y="1984250"/>
            <a:ext cx="2822700" cy="292740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53"/>
          <p:cNvSpPr txBox="1"/>
          <p:nvPr>
            <p:ph idx="1" type="body"/>
          </p:nvPr>
        </p:nvSpPr>
        <p:spPr>
          <a:xfrm>
            <a:off x="4494275" y="219850"/>
            <a:ext cx="3319200" cy="1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sz="1200">
                <a:solidFill>
                  <a:schemeClr val="dk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1" Type="http://schemas.openxmlformats.org/officeDocument/2006/relationships/theme" Target="../theme/theme2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7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219850"/>
            <a:ext cx="5962800" cy="8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658875" y="1403700"/>
            <a:ext cx="4256400" cy="20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●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○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■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●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○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■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●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○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■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</p:sldLayoutIdLst>
  <mc:AlternateContent>
    <mc:Choice Requires="p14">
      <p:transition spd="slow" p14:dur="7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44">
          <p15:clr>
            <a:srgbClr val="E46962"/>
          </p15:clr>
        </p15:guide>
        <p15:guide id="2" pos="734">
          <p15:clr>
            <a:srgbClr val="E46962"/>
          </p15:clr>
        </p15:guide>
        <p15:guide id="3" pos="835">
          <p15:clr>
            <a:srgbClr val="E46962"/>
          </p15:clr>
        </p15:guide>
        <p15:guide id="4" pos="245">
          <p15:clr>
            <a:srgbClr val="E46962"/>
          </p15:clr>
        </p15:guide>
        <p15:guide id="5" pos="1538">
          <p15:clr>
            <a:srgbClr val="E46962"/>
          </p15:clr>
        </p15:guide>
        <p15:guide id="6" pos="2128">
          <p15:clr>
            <a:srgbClr val="E46962"/>
          </p15:clr>
        </p15:guide>
        <p15:guide id="7" orient="horz" pos="326">
          <p15:clr>
            <a:srgbClr val="E46962"/>
          </p15:clr>
        </p15:guide>
        <p15:guide id="8" orient="horz" pos="138">
          <p15:clr>
            <a:srgbClr val="E46962"/>
          </p15:clr>
        </p15:guide>
        <p15:guide id="9" orient="horz" pos="516">
          <p15:clr>
            <a:srgbClr val="E46962"/>
          </p15:clr>
        </p15:guide>
        <p15:guide id="10" orient="horz" pos="884">
          <p15:clr>
            <a:srgbClr val="E46962"/>
          </p15:clr>
        </p15:guide>
        <p15:guide id="11" orient="horz" pos="1250">
          <p15:clr>
            <a:srgbClr val="E46962"/>
          </p15:clr>
        </p15:guide>
        <p15:guide id="12" orient="horz" pos="1620">
          <p15:clr>
            <a:srgbClr val="E46962"/>
          </p15:clr>
        </p15:guide>
        <p15:guide id="13" orient="horz" pos="3097">
          <p15:clr>
            <a:srgbClr val="E46962"/>
          </p15:clr>
        </p15:guide>
        <p15:guide id="14" pos="2831">
          <p15:clr>
            <a:srgbClr val="E46962"/>
          </p15:clr>
        </p15:guide>
        <p15:guide id="15" pos="3525">
          <p15:clr>
            <a:srgbClr val="E46962"/>
          </p15:clr>
        </p15:guide>
        <p15:guide id="16" pos="3629">
          <p15:clr>
            <a:srgbClr val="E46962"/>
          </p15:clr>
        </p15:guide>
        <p15:guide id="17" pos="4219">
          <p15:clr>
            <a:srgbClr val="E46962"/>
          </p15:clr>
        </p15:guide>
        <p15:guide id="18" pos="4332">
          <p15:clr>
            <a:srgbClr val="E46962"/>
          </p15:clr>
        </p15:guide>
        <p15:guide id="19" pos="4922">
          <p15:clr>
            <a:srgbClr val="E46962"/>
          </p15:clr>
        </p15:guide>
        <p15:guide id="20" pos="5026">
          <p15:clr>
            <a:srgbClr val="E46962"/>
          </p15:clr>
        </p15:guide>
        <p15:guide id="21" pos="2241">
          <p15:clr>
            <a:srgbClr val="E46962"/>
          </p15:clr>
        </p15:guide>
        <p15:guide id="22" pos="2935">
          <p15:clr>
            <a:srgbClr val="E46962"/>
          </p15:clr>
        </p15:guide>
        <p15:guide id="23" pos="5616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juicyxfu.github.io/fadak-auto-sales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4"/>
          <p:cNvSpPr txBox="1"/>
          <p:nvPr>
            <p:ph type="title"/>
          </p:nvPr>
        </p:nvSpPr>
        <p:spPr>
          <a:xfrm>
            <a:off x="-77725" y="-283200"/>
            <a:ext cx="9144000" cy="20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0">
                <a:solidFill>
                  <a:srgbClr val="000000"/>
                </a:solidFill>
              </a:rPr>
              <a:t>Final</a:t>
            </a:r>
            <a:endParaRPr sz="9500">
              <a:solidFill>
                <a:srgbClr val="000000"/>
              </a:solidFill>
            </a:endParaRPr>
          </a:p>
        </p:txBody>
      </p:sp>
      <p:sp>
        <p:nvSpPr>
          <p:cNvPr id="391" name="Google Shape;391;p54"/>
          <p:cNvSpPr txBox="1"/>
          <p:nvPr>
            <p:ph idx="3" type="body"/>
          </p:nvPr>
        </p:nvSpPr>
        <p:spPr>
          <a:xfrm>
            <a:off x="4673263" y="3086388"/>
            <a:ext cx="42786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March 3rd 2025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ALEXANDRIA D’ORO-GILBERT 		ARIANA HERRERA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MAHAMED ALI				 IBRAHEEM MUGABEL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2" name="Google Shape;392;p54"/>
          <p:cNvSpPr txBox="1"/>
          <p:nvPr>
            <p:ph idx="1" type="subTitle"/>
          </p:nvPr>
        </p:nvSpPr>
        <p:spPr>
          <a:xfrm>
            <a:off x="4684363" y="4202875"/>
            <a:ext cx="4256400" cy="89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Byte Brigade</a:t>
            </a:r>
            <a:endParaRPr/>
          </a:p>
        </p:txBody>
      </p:sp>
      <p:sp>
        <p:nvSpPr>
          <p:cNvPr id="393" name="Google Shape;393;p54"/>
          <p:cNvSpPr txBox="1"/>
          <p:nvPr>
            <p:ph idx="4" type="body"/>
          </p:nvPr>
        </p:nvSpPr>
        <p:spPr>
          <a:xfrm>
            <a:off x="254188" y="4784750"/>
            <a:ext cx="3150000" cy="31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12</a:t>
            </a:r>
            <a:endParaRPr/>
          </a:p>
        </p:txBody>
      </p:sp>
      <p:pic>
        <p:nvPicPr>
          <p:cNvPr id="394" name="Google Shape;39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2250700"/>
            <a:ext cx="4498848" cy="2534044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4"/>
          <p:cNvSpPr txBox="1"/>
          <p:nvPr>
            <p:ph type="title"/>
          </p:nvPr>
        </p:nvSpPr>
        <p:spPr>
          <a:xfrm>
            <a:off x="388625" y="983750"/>
            <a:ext cx="9144000" cy="20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0">
                <a:solidFill>
                  <a:srgbClr val="434343"/>
                </a:solidFill>
              </a:rPr>
              <a:t>PRESENTATION</a:t>
            </a:r>
            <a:endParaRPr sz="85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Car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Inventory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48" name="Google Shape;448;p6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50">
                <a:solidFill>
                  <a:schemeClr val="dk1"/>
                </a:solidFill>
              </a:rPr>
              <a:t>Mahamed Ali</a:t>
            </a:r>
            <a:endParaRPr sz="23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4"/>
          <p:cNvSpPr txBox="1"/>
          <p:nvPr>
            <p:ph type="ctrTitle"/>
          </p:nvPr>
        </p:nvSpPr>
        <p:spPr>
          <a:xfrm>
            <a:off x="270450" y="291025"/>
            <a:ext cx="8520600" cy="118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Car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Inventory</a:t>
            </a:r>
            <a:endParaRPr/>
          </a:p>
        </p:txBody>
      </p:sp>
      <p:sp>
        <p:nvSpPr>
          <p:cNvPr id="454" name="Google Shape;454;p64"/>
          <p:cNvSpPr txBox="1"/>
          <p:nvPr>
            <p:ph idx="1" type="subTitle"/>
          </p:nvPr>
        </p:nvSpPr>
        <p:spPr>
          <a:xfrm>
            <a:off x="311700" y="1478100"/>
            <a:ext cx="8520600" cy="3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The inventory displays all the cars available for sale: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Filtering Options: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erriweather"/>
              <a:buChar char="●"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To enhance the client experience, we added a filtering system that allows the client to narrow down his search based on specific criteria. For example, he can filter by: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erriweather"/>
              <a:buChar char="●"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Stock Number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erriweather"/>
              <a:buChar char="●"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Body Style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erriweather"/>
              <a:buChar char="●"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Make and Model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erriweather"/>
              <a:buChar char="●"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Price Range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erriweather"/>
              <a:buChar char="●"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Mileage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6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erriweather"/>
              <a:buChar char="●"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Availability Status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5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This feature ensures that client can quickly find the exact type of vehicle he looking for, saving them time and improving his overall experience.</a:t>
            </a:r>
            <a:endParaRPr sz="25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50" y="468350"/>
            <a:ext cx="8859100" cy="420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00" y="68213"/>
            <a:ext cx="8654601" cy="500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About Us Page</a:t>
            </a:r>
            <a:endParaRPr sz="52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70" name="Google Shape;470;p6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Ariana Herrera</a:t>
            </a:r>
            <a:endParaRPr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8"/>
          <p:cNvSpPr txBox="1"/>
          <p:nvPr>
            <p:ph type="ctrTitle"/>
          </p:nvPr>
        </p:nvSpPr>
        <p:spPr>
          <a:xfrm>
            <a:off x="311708" y="-6062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About Us Page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76" name="Google Shape;476;p68"/>
          <p:cNvSpPr txBox="1"/>
          <p:nvPr>
            <p:ph idx="1" type="subTitle"/>
          </p:nvPr>
        </p:nvSpPr>
        <p:spPr>
          <a:xfrm>
            <a:off x="311700" y="1615325"/>
            <a:ext cx="8520600" cy="29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 place to share our client’s story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While users are able to read the story, they also have access to the </a:t>
            </a: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other website features such as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○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Homepage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○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Car Inventory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○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About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○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Contact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9"/>
          <p:cNvSpPr txBox="1"/>
          <p:nvPr>
            <p:ph type="title"/>
          </p:nvPr>
        </p:nvSpPr>
        <p:spPr>
          <a:xfrm>
            <a:off x="311700" y="445025"/>
            <a:ext cx="265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69"/>
          <p:cNvSpPr txBox="1"/>
          <p:nvPr/>
        </p:nvSpPr>
        <p:spPr>
          <a:xfrm>
            <a:off x="5645175" y="0"/>
            <a:ext cx="34989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About Us Page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Old</a:t>
            </a:r>
            <a:r>
              <a:rPr lang="en" sz="1800">
                <a:solidFill>
                  <a:schemeClr val="dk1"/>
                </a:solidFill>
              </a:rPr>
              <a:t> product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Didn’t approve the layout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Preferred </a:t>
            </a:r>
            <a:r>
              <a:rPr lang="en" sz="1800">
                <a:solidFill>
                  <a:schemeClr val="dk1"/>
                </a:solidFill>
              </a:rPr>
              <a:t>custom</a:t>
            </a:r>
            <a:r>
              <a:rPr lang="en" sz="1800">
                <a:solidFill>
                  <a:schemeClr val="dk1"/>
                </a:solidFill>
              </a:rPr>
              <a:t> background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Didn't</a:t>
            </a:r>
            <a:r>
              <a:rPr lang="en" sz="1800">
                <a:solidFill>
                  <a:schemeClr val="dk1"/>
                </a:solidFill>
              </a:rPr>
              <a:t> approve</a:t>
            </a:r>
            <a:r>
              <a:rPr lang="en" sz="1800">
                <a:solidFill>
                  <a:schemeClr val="dk1"/>
                </a:solidFill>
              </a:rPr>
              <a:t> the color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Updated color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Added logo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483" name="Google Shape;483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645174" cy="4101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0"/>
          <p:cNvSpPr txBox="1"/>
          <p:nvPr>
            <p:ph idx="1" type="body"/>
          </p:nvPr>
        </p:nvSpPr>
        <p:spPr>
          <a:xfrm>
            <a:off x="5927900" y="0"/>
            <a:ext cx="32160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About Us Page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Centered Logo in the Header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Added Logo &amp; Palm Tree Background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Maintained Consistency in Font &amp; Styling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Brief Summary of Client’s Story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89" name="Google Shape;48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9279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Contact Us Page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5" name="Google Shape;495;p7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>
                <a:solidFill>
                  <a:schemeClr val="dk1"/>
                </a:solidFill>
              </a:rPr>
              <a:t>Ibraheem Mugabel</a:t>
            </a:r>
            <a:endParaRPr sz="23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2"/>
          <p:cNvSpPr txBox="1"/>
          <p:nvPr>
            <p:ph type="ctrTitle"/>
          </p:nvPr>
        </p:nvSpPr>
        <p:spPr>
          <a:xfrm>
            <a:off x="311708" y="-6062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Contact Us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Page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01" name="Google Shape;501;p72"/>
          <p:cNvSpPr txBox="1"/>
          <p:nvPr>
            <p:ph idx="1" type="subTitle"/>
          </p:nvPr>
        </p:nvSpPr>
        <p:spPr>
          <a:xfrm>
            <a:off x="311700" y="1615325"/>
            <a:ext cx="8520600" cy="29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Use Forms to allow customers to submit their information for contact with the client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t/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5"/>
          <p:cNvSpPr txBox="1"/>
          <p:nvPr>
            <p:ph type="ctrTitle"/>
          </p:nvPr>
        </p:nvSpPr>
        <p:spPr>
          <a:xfrm>
            <a:off x="264483" y="-8707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Tasks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01" name="Google Shape;401;p55"/>
          <p:cNvSpPr txBox="1"/>
          <p:nvPr>
            <p:ph idx="1" type="subTitle"/>
          </p:nvPr>
        </p:nvSpPr>
        <p:spPr>
          <a:xfrm>
            <a:off x="311700" y="1181875"/>
            <a:ext cx="4260300" cy="33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Homepage: </a:t>
            </a:r>
            <a:endParaRPr b="1" sz="2400" u="sng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Alexandria D’Oro-Gilbert</a:t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"/>
              <a:buChar char="-"/>
            </a:pPr>
            <a:r>
              <a:rPr lang="en" sz="1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Project Manager</a:t>
            </a:r>
            <a:endParaRPr sz="1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About Us Page:</a:t>
            </a:r>
            <a:endParaRPr b="1" sz="2400" u="sng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Ariana Herrera</a:t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"/>
              <a:buChar char="-"/>
            </a:pPr>
            <a:r>
              <a:rPr lang="en" sz="1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Communication Manager</a:t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02" name="Google Shape;402;p55"/>
          <p:cNvSpPr txBox="1"/>
          <p:nvPr/>
        </p:nvSpPr>
        <p:spPr>
          <a:xfrm>
            <a:off x="4940400" y="1181875"/>
            <a:ext cx="4203600" cy="3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 u="sng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Contact Us Page:</a:t>
            </a:r>
            <a:endParaRPr b="1" sz="2400" u="sng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Ibraheem Mugabel</a:t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"/>
              <a:buChar char="-"/>
            </a:pPr>
            <a:r>
              <a:rPr lang="en" sz="1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Project Manager</a:t>
            </a:r>
            <a:endParaRPr sz="1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 u="sng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Inventory Page:</a:t>
            </a:r>
            <a:endParaRPr b="1" sz="2400" u="sng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Mahamed Ali</a:t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"/>
              <a:buChar char="-"/>
            </a:pPr>
            <a:r>
              <a:rPr lang="en" sz="1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Communication Manager</a:t>
            </a:r>
            <a:endParaRPr sz="1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08" name="Google Shape;50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5024"/>
            <a:ext cx="9143998" cy="38361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73"/>
          <p:cNvSpPr txBox="1"/>
          <p:nvPr/>
        </p:nvSpPr>
        <p:spPr>
          <a:xfrm>
            <a:off x="5195825" y="867225"/>
            <a:ext cx="396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Google Shape;514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738" y="152400"/>
            <a:ext cx="740853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Website Demo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20" name="Google Shape;520;p7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 u="sng">
                <a:solidFill>
                  <a:schemeClr val="hlink"/>
                </a:solidFill>
                <a:hlinkClick r:id="rId3"/>
              </a:rPr>
              <a:t>https://juicyxfu.github.io/fadak-auto-sales/</a:t>
            </a:r>
            <a:endParaRPr sz="23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7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7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7" name="Google Shape;52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6"/>
          <p:cNvSpPr txBox="1"/>
          <p:nvPr>
            <p:ph type="ctrTitle"/>
          </p:nvPr>
        </p:nvSpPr>
        <p:spPr>
          <a:xfrm>
            <a:off x="264475" y="228400"/>
            <a:ext cx="85206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Client Overview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08" name="Google Shape;408;p56"/>
          <p:cNvSpPr txBox="1"/>
          <p:nvPr>
            <p:ph idx="1" type="subTitle"/>
          </p:nvPr>
        </p:nvSpPr>
        <p:spPr>
          <a:xfrm>
            <a:off x="311700" y="1181875"/>
            <a:ext cx="8520600" cy="33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 is owner of FADAK AUTO SALES, a new car selling business.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Located in Pacific, WA, the client is a first time business owner that is new to business.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The client wanted a simple website to be discoverable to new and current customers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7"/>
          <p:cNvSpPr txBox="1"/>
          <p:nvPr>
            <p:ph type="ctrTitle"/>
          </p:nvPr>
        </p:nvSpPr>
        <p:spPr>
          <a:xfrm>
            <a:off x="264475" y="228400"/>
            <a:ext cx="85206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Website Requirements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14" name="Google Shape;414;p57"/>
          <p:cNvSpPr txBox="1"/>
          <p:nvPr>
            <p:ph idx="1" type="subTitle"/>
          </p:nvPr>
        </p:nvSpPr>
        <p:spPr>
          <a:xfrm>
            <a:off x="311700" y="1181875"/>
            <a:ext cx="8520600" cy="33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Four main pages: 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○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Home, Car Inventory, About, and Contact Us.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For their </a:t>
            </a: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website</a:t>
            </a: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, they wanted to ensure that their logo was </a:t>
            </a: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prevalent</a:t>
            </a: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throughout the entire website.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Add in a location finder on the main home page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Wanted to display a location finder on home page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Due to this, we suggested creating an admin view in the meantime until it becomes fully functioning.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8"/>
          <p:cNvSpPr txBox="1"/>
          <p:nvPr>
            <p:ph type="ctrTitle"/>
          </p:nvPr>
        </p:nvSpPr>
        <p:spPr>
          <a:xfrm>
            <a:off x="264475" y="228400"/>
            <a:ext cx="85206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Challenges &amp; Solutions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20" name="Google Shape;420;p58"/>
          <p:cNvSpPr txBox="1"/>
          <p:nvPr>
            <p:ph idx="1" type="subTitle"/>
          </p:nvPr>
        </p:nvSpPr>
        <p:spPr>
          <a:xfrm>
            <a:off x="311700" y="1181875"/>
            <a:ext cx="8520600" cy="33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Profes</a:t>
            </a: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sionalism &amp; Simplicity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Client’s primary concern was creating a simple website for customers to easily navigate through.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Logo and Imaging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Struggled to incorporate the images throughout pages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Communication with Client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Difficult to obtain client materials due to designer delays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Contact Page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Struggled to forward the ‘Contact’ messages to business email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Home Page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26" name="Google Shape;426;p5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Alexandria D’Oro-Gilbert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0"/>
          <p:cNvSpPr txBox="1"/>
          <p:nvPr>
            <p:ph type="ctrTitle"/>
          </p:nvPr>
        </p:nvSpPr>
        <p:spPr>
          <a:xfrm>
            <a:off x="264475" y="228400"/>
            <a:ext cx="85206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Home Page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2" name="Google Shape;432;p60"/>
          <p:cNvSpPr txBox="1"/>
          <p:nvPr>
            <p:ph idx="1" type="subTitle"/>
          </p:nvPr>
        </p:nvSpPr>
        <p:spPr>
          <a:xfrm>
            <a:off x="311700" y="1181875"/>
            <a:ext cx="8520600" cy="33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Wanted to include: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○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Logo in the header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○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Navigation bar that stays at top of the page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○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Easy navigation to other pages through buttons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Slogan to include the business name and easier to read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Included hover attribute on the navigation bar to know what is being selected</a:t>
            </a:r>
            <a:endParaRPr sz="20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0425" y="-54250"/>
            <a:ext cx="4303151" cy="525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263" y="152400"/>
            <a:ext cx="628147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rtfoli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A7BBC0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